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9D385E-AC0E-462F-926F-1342EBD4AC8F}" v="3" dt="2026-01-16T18:42:18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94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aggett" userId="880f249a-4a43-4a85-a385-bfd3977bd442" providerId="ADAL" clId="{03B0BDD9-1BA8-4567-A652-39978FFCFA3A}"/>
    <pc:docChg chg="undo custSel addSld delSld modSld addMainMaster delMainMaster modMainMaster">
      <pc:chgData name="Michael Baggett" userId="880f249a-4a43-4a85-a385-bfd3977bd442" providerId="ADAL" clId="{03B0BDD9-1BA8-4567-A652-39978FFCFA3A}" dt="2026-01-16T18:45:26.348" v="37" actId="47"/>
      <pc:docMkLst>
        <pc:docMk/>
      </pc:docMkLst>
      <pc:sldChg chg="new del">
        <pc:chgData name="Michael Baggett" userId="880f249a-4a43-4a85-a385-bfd3977bd442" providerId="ADAL" clId="{03B0BDD9-1BA8-4567-A652-39978FFCFA3A}" dt="2026-01-16T16:06:13.841" v="5" actId="47"/>
        <pc:sldMkLst>
          <pc:docMk/>
          <pc:sldMk cId="947581992" sldId="257"/>
        </pc:sldMkLst>
      </pc:sldChg>
      <pc:sldChg chg="new add del">
        <pc:chgData name="Michael Baggett" userId="880f249a-4a43-4a85-a385-bfd3977bd442" providerId="ADAL" clId="{03B0BDD9-1BA8-4567-A652-39978FFCFA3A}" dt="2026-01-16T18:42:25.267" v="30" actId="47"/>
        <pc:sldMkLst>
          <pc:docMk/>
          <pc:sldMk cId="1145220661" sldId="257"/>
        </pc:sldMkLst>
      </pc:sldChg>
      <pc:sldChg chg="new del">
        <pc:chgData name="Michael Baggett" userId="880f249a-4a43-4a85-a385-bfd3977bd442" providerId="ADAL" clId="{03B0BDD9-1BA8-4567-A652-39978FFCFA3A}" dt="2026-01-16T18:45:26.348" v="37" actId="47"/>
        <pc:sldMkLst>
          <pc:docMk/>
          <pc:sldMk cId="2802023429" sldId="257"/>
        </pc:sldMkLst>
      </pc:sldChg>
      <pc:sldChg chg="addSp delSp modSp new del mod modClrScheme chgLayout">
        <pc:chgData name="Michael Baggett" userId="880f249a-4a43-4a85-a385-bfd3977bd442" providerId="ADAL" clId="{03B0BDD9-1BA8-4567-A652-39978FFCFA3A}" dt="2026-01-16T18:35:51.650" v="14" actId="2696"/>
        <pc:sldMkLst>
          <pc:docMk/>
          <pc:sldMk cId="3272648843" sldId="257"/>
        </pc:sldMkLst>
        <pc:spChg chg="del">
          <ac:chgData name="Michael Baggett" userId="880f249a-4a43-4a85-a385-bfd3977bd442" providerId="ADAL" clId="{03B0BDD9-1BA8-4567-A652-39978FFCFA3A}" dt="2026-01-16T18:33:41.861" v="10" actId="26606"/>
          <ac:spMkLst>
            <pc:docMk/>
            <pc:sldMk cId="3272648843" sldId="257"/>
            <ac:spMk id="2" creationId="{16788607-C207-EE6F-A87A-1DE970B10BC2}"/>
          </ac:spMkLst>
        </pc:spChg>
        <pc:spChg chg="del">
          <ac:chgData name="Michael Baggett" userId="880f249a-4a43-4a85-a385-bfd3977bd442" providerId="ADAL" clId="{03B0BDD9-1BA8-4567-A652-39978FFCFA3A}" dt="2026-01-16T18:33:41.861" v="10" actId="26606"/>
          <ac:spMkLst>
            <pc:docMk/>
            <pc:sldMk cId="3272648843" sldId="257"/>
            <ac:spMk id="3" creationId="{E1BAAE46-CEE9-D750-9707-9B7C5E68E899}"/>
          </ac:spMkLst>
        </pc:spChg>
        <pc:spChg chg="add mod">
          <ac:chgData name="Michael Baggett" userId="880f249a-4a43-4a85-a385-bfd3977bd442" providerId="ADAL" clId="{03B0BDD9-1BA8-4567-A652-39978FFCFA3A}" dt="2026-01-16T18:33:41.861" v="10" actId="26606"/>
          <ac:spMkLst>
            <pc:docMk/>
            <pc:sldMk cId="3272648843" sldId="257"/>
            <ac:spMk id="8" creationId="{612B38DA-D183-08DE-8D1E-ADE16F13C3B6}"/>
          </ac:spMkLst>
        </pc:spChg>
        <pc:spChg chg="add mod">
          <ac:chgData name="Michael Baggett" userId="880f249a-4a43-4a85-a385-bfd3977bd442" providerId="ADAL" clId="{03B0BDD9-1BA8-4567-A652-39978FFCFA3A}" dt="2026-01-16T18:33:41.861" v="10" actId="26606"/>
          <ac:spMkLst>
            <pc:docMk/>
            <pc:sldMk cId="3272648843" sldId="257"/>
            <ac:spMk id="10" creationId="{FC561F75-3395-194C-0872-9863E2258869}"/>
          </ac:spMkLst>
        </pc:spChg>
      </pc:sldChg>
      <pc:sldChg chg="new del">
        <pc:chgData name="Michael Baggett" userId="880f249a-4a43-4a85-a385-bfd3977bd442" providerId="ADAL" clId="{03B0BDD9-1BA8-4567-A652-39978FFCFA3A}" dt="2026-01-16T18:45:25.444" v="36" actId="47"/>
        <pc:sldMkLst>
          <pc:docMk/>
          <pc:sldMk cId="289137960" sldId="258"/>
        </pc:sldMkLst>
      </pc:sldChg>
      <pc:sldChg chg="new del">
        <pc:chgData name="Michael Baggett" userId="880f249a-4a43-4a85-a385-bfd3977bd442" providerId="ADAL" clId="{03B0BDD9-1BA8-4567-A652-39978FFCFA3A}" dt="2026-01-16T18:35:47.517" v="13" actId="2696"/>
        <pc:sldMkLst>
          <pc:docMk/>
          <pc:sldMk cId="867094544" sldId="258"/>
        </pc:sldMkLst>
      </pc:sldChg>
      <pc:sldChg chg="new del">
        <pc:chgData name="Michael Baggett" userId="880f249a-4a43-4a85-a385-bfd3977bd442" providerId="ADAL" clId="{03B0BDD9-1BA8-4567-A652-39978FFCFA3A}" dt="2026-01-16T16:06:14.662" v="6" actId="47"/>
        <pc:sldMkLst>
          <pc:docMk/>
          <pc:sldMk cId="3248654273" sldId="258"/>
        </pc:sldMkLst>
      </pc:sldChg>
      <pc:sldChg chg="new del">
        <pc:chgData name="Michael Baggett" userId="880f249a-4a43-4a85-a385-bfd3977bd442" providerId="ADAL" clId="{03B0BDD9-1BA8-4567-A652-39978FFCFA3A}" dt="2026-01-16T18:40:38.562" v="23" actId="47"/>
        <pc:sldMkLst>
          <pc:docMk/>
          <pc:sldMk cId="4262924598" sldId="258"/>
        </pc:sldMkLst>
      </pc:sldChg>
      <pc:sldChg chg="new del">
        <pc:chgData name="Michael Baggett" userId="880f249a-4a43-4a85-a385-bfd3977bd442" providerId="ADAL" clId="{03B0BDD9-1BA8-4567-A652-39978FFCFA3A}" dt="2026-01-16T18:45:24.323" v="35" actId="47"/>
        <pc:sldMkLst>
          <pc:docMk/>
          <pc:sldMk cId="467495796" sldId="259"/>
        </pc:sldMkLst>
      </pc:sldChg>
      <pc:sldChg chg="new del">
        <pc:chgData name="Michael Baggett" userId="880f249a-4a43-4a85-a385-bfd3977bd442" providerId="ADAL" clId="{03B0BDD9-1BA8-4567-A652-39978FFCFA3A}" dt="2026-01-16T18:35:53.989" v="15" actId="2696"/>
        <pc:sldMkLst>
          <pc:docMk/>
          <pc:sldMk cId="577212025" sldId="259"/>
        </pc:sldMkLst>
      </pc:sldChg>
      <pc:sldChg chg="addSp delSp modSp new del mod modClrScheme chgLayout">
        <pc:chgData name="Michael Baggett" userId="880f249a-4a43-4a85-a385-bfd3977bd442" providerId="ADAL" clId="{03B0BDD9-1BA8-4567-A652-39978FFCFA3A}" dt="2026-01-16T18:33:23.229" v="8" actId="47"/>
        <pc:sldMkLst>
          <pc:docMk/>
          <pc:sldMk cId="807913701" sldId="259"/>
        </pc:sldMkLst>
        <pc:spChg chg="del">
          <ac:chgData name="Michael Baggett" userId="880f249a-4a43-4a85-a385-bfd3977bd442" providerId="ADAL" clId="{03B0BDD9-1BA8-4567-A652-39978FFCFA3A}" dt="2026-01-16T16:05:58.390" v="4" actId="478"/>
          <ac:spMkLst>
            <pc:docMk/>
            <pc:sldMk cId="807913701" sldId="259"/>
            <ac:spMk id="2" creationId="{039FA1CE-6A00-F24E-A411-5126E17035C8}"/>
          </ac:spMkLst>
        </pc:spChg>
        <pc:spChg chg="add mod">
          <ac:chgData name="Michael Baggett" userId="880f249a-4a43-4a85-a385-bfd3977bd442" providerId="ADAL" clId="{03B0BDD9-1BA8-4567-A652-39978FFCFA3A}" dt="2026-01-16T18:33:21.589" v="7" actId="700"/>
          <ac:spMkLst>
            <pc:docMk/>
            <pc:sldMk cId="807913701" sldId="259"/>
            <ac:spMk id="2" creationId="{98214C9E-065F-F410-F5E4-5C2D747BF32A}"/>
          </ac:spMkLst>
        </pc:spChg>
        <pc:spChg chg="del">
          <ac:chgData name="Michael Baggett" userId="880f249a-4a43-4a85-a385-bfd3977bd442" providerId="ADAL" clId="{03B0BDD9-1BA8-4567-A652-39978FFCFA3A}" dt="2026-01-16T16:05:56.616" v="3" actId="478"/>
          <ac:spMkLst>
            <pc:docMk/>
            <pc:sldMk cId="807913701" sldId="259"/>
            <ac:spMk id="3" creationId="{5214C8C2-2067-8ABF-953D-6255DA176B0E}"/>
          </ac:spMkLst>
        </pc:spChg>
        <pc:spChg chg="add mod">
          <ac:chgData name="Michael Baggett" userId="880f249a-4a43-4a85-a385-bfd3977bd442" providerId="ADAL" clId="{03B0BDD9-1BA8-4567-A652-39978FFCFA3A}" dt="2026-01-16T18:33:21.589" v="7" actId="700"/>
          <ac:spMkLst>
            <pc:docMk/>
            <pc:sldMk cId="807913701" sldId="259"/>
            <ac:spMk id="3" creationId="{55447542-9060-CA4E-4527-FF18DF1F4C1C}"/>
          </ac:spMkLst>
        </pc:spChg>
      </pc:sldChg>
      <pc:sldChg chg="new del">
        <pc:chgData name="Michael Baggett" userId="880f249a-4a43-4a85-a385-bfd3977bd442" providerId="ADAL" clId="{03B0BDD9-1BA8-4567-A652-39978FFCFA3A}" dt="2026-01-16T18:40:37.604" v="22" actId="47"/>
        <pc:sldMkLst>
          <pc:docMk/>
          <pc:sldMk cId="4054558918" sldId="259"/>
        </pc:sldMkLst>
      </pc:sldChg>
      <pc:sldMasterChg chg="modSldLayout sldLayoutOrd">
        <pc:chgData name="Michael Baggett" userId="880f249a-4a43-4a85-a385-bfd3977bd442" providerId="ADAL" clId="{03B0BDD9-1BA8-4567-A652-39978FFCFA3A}" dt="2026-01-16T18:42:39.323" v="31" actId="20578"/>
        <pc:sldMasterMkLst>
          <pc:docMk/>
          <pc:sldMasterMk cId="3172187886" sldId="2147483660"/>
        </pc:sldMasterMkLst>
        <pc:sldLayoutChg chg="delSp mod ord">
          <pc:chgData name="Michael Baggett" userId="880f249a-4a43-4a85-a385-bfd3977bd442" providerId="ADAL" clId="{03B0BDD9-1BA8-4567-A652-39978FFCFA3A}" dt="2026-01-16T18:42:19.428" v="28" actId="20578"/>
          <pc:sldLayoutMkLst>
            <pc:docMk/>
            <pc:sldMasterMk cId="3172187886" sldId="2147483660"/>
            <pc:sldLayoutMk cId="3194795411" sldId="2147483661"/>
          </pc:sldLayoutMkLst>
          <pc:spChg chg="del">
            <ac:chgData name="Michael Baggett" userId="880f249a-4a43-4a85-a385-bfd3977bd442" providerId="ADAL" clId="{03B0BDD9-1BA8-4567-A652-39978FFCFA3A}" dt="2026-01-16T18:39:56.416" v="17" actId="478"/>
            <ac:spMkLst>
              <pc:docMk/>
              <pc:sldMasterMk cId="3172187886" sldId="2147483660"/>
              <pc:sldLayoutMk cId="3194795411" sldId="2147483661"/>
              <ac:spMk id="7" creationId="{9B9C3AC2-FCDD-4073-8BCA-36D8B7E2D373}"/>
            </ac:spMkLst>
          </pc:spChg>
        </pc:sldLayoutChg>
        <pc:sldLayoutChg chg="ord">
          <pc:chgData name="Michael Baggett" userId="880f249a-4a43-4a85-a385-bfd3977bd442" providerId="ADAL" clId="{03B0BDD9-1BA8-4567-A652-39978FFCFA3A}" dt="2026-01-16T18:42:39.323" v="31" actId="20578"/>
          <pc:sldLayoutMkLst>
            <pc:docMk/>
            <pc:sldMasterMk cId="3172187886" sldId="2147483660"/>
            <pc:sldLayoutMk cId="2700321312" sldId="2147483662"/>
          </pc:sldLayoutMkLst>
        </pc:sldLayoutChg>
      </pc:sldMasterChg>
      <pc:sldMasterChg chg="new del mod addSldLayout delSldLayout">
        <pc:chgData name="Michael Baggett" userId="880f249a-4a43-4a85-a385-bfd3977bd442" providerId="ADAL" clId="{03B0BDD9-1BA8-4567-A652-39978FFCFA3A}" dt="2026-01-16T18:40:10.459" v="19" actId="6938"/>
        <pc:sldMasterMkLst>
          <pc:docMk/>
          <pc:sldMasterMk cId="345346537" sldId="2147483672"/>
        </pc:sldMasterMkLst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172447608" sldId="2147483673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1532532224" sldId="2147483674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2343454587" sldId="2147483675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1379905060" sldId="2147483676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1447420121" sldId="2147483677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96951446" sldId="2147483678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2735228761" sldId="2147483679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3982135079" sldId="2147483680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2850913228" sldId="2147483681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3611927270" sldId="2147483682"/>
          </pc:sldLayoutMkLst>
        </pc:sldLayoutChg>
        <pc:sldLayoutChg chg="new del replId">
          <pc:chgData name="Michael Baggett" userId="880f249a-4a43-4a85-a385-bfd3977bd442" providerId="ADAL" clId="{03B0BDD9-1BA8-4567-A652-39978FFCFA3A}" dt="2026-01-16T18:40:10.459" v="19" actId="6938"/>
          <pc:sldLayoutMkLst>
            <pc:docMk/>
            <pc:sldMasterMk cId="345346537" sldId="2147483672"/>
            <pc:sldLayoutMk cId="2332267390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2F1552-84DA-9ADF-82E1-5ACA9FDD57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5383" y="565564"/>
            <a:ext cx="6641233" cy="136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9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D3CD02B1-AA67-44BE-B66F-F1C65CA98527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2D8B22-4E60-9490-75D1-CBCCF70E37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7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E8A79C-08E4-45C9-8247-637AF41503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7BAD24-7DEB-48A7-8C06-417C5F36EB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0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3A794-C847-4849-924B-DD516432EA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11964A1-8D1B-E754-709E-8A26AA11F0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32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C3AC2-FCDD-4073-8BCA-36D8B7E2D3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2F1552-84DA-9ADF-82E1-5ACA9FDD57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614" y="369978"/>
            <a:ext cx="3910772" cy="1946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07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983DB-BEB0-455E-A93C-23A3CD1D75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CD06D8-5693-9FDB-4CF2-BB119F1B9F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2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BFE470-903A-491B-986D-12BE432063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27A297-DA0A-807D-5BC7-EAC2472AAE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47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24BD665-D627-431A-A014-D9CF4B6C9F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FB2A90-0DAC-A2FB-9A18-399AF71150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85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B65C-BE68-4D7E-AB31-2B55F569C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B9B6C9-281F-577B-22E5-301F6DBA20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68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8B65C-BE68-4D7E-AB31-2B55F569C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B9B6C9-281F-577B-22E5-301F6DBA20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64484" y="5776226"/>
            <a:ext cx="1554124" cy="77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0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1E95F9-0463-4430-AC36-092D983914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7244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0AF3CFFC-EBC5-444B-8AEA-B055625C29D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0B5ABA-EE82-817F-BEDD-1979F03FCC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313667" y="6005155"/>
            <a:ext cx="2552595" cy="52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6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18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63" r:id="rId4"/>
    <p:sldLayoutId id="2147483664" r:id="rId5"/>
    <p:sldLayoutId id="2147483665" r:id="rId6"/>
    <p:sldLayoutId id="2147483666" r:id="rId7"/>
    <p:sldLayoutId id="2147483671" r:id="rId8"/>
    <p:sldLayoutId id="2147483667" r:id="rId9"/>
    <p:sldLayoutId id="2147483668" r:id="rId10"/>
    <p:sldLayoutId id="214748366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82F4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4D45D-81BB-2E77-3DE7-AC7ABBF754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C13D4-A446-C471-A5E5-F7AF74BB6A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803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D3AC433-4877-4386-A250-98F5BC28B17B}" vid="{BCC9890A-AE0C-44B4-B208-606A1AC04E5F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Baggett</dc:creator>
  <cp:lastModifiedBy>Michael Baggett</cp:lastModifiedBy>
  <cp:revision>3</cp:revision>
  <dcterms:created xsi:type="dcterms:W3CDTF">2025-01-31T19:54:30Z</dcterms:created>
  <dcterms:modified xsi:type="dcterms:W3CDTF">2026-01-16T18:45:27Z</dcterms:modified>
</cp:coreProperties>
</file>