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B888"/>
    <a:srgbClr val="572932"/>
    <a:srgbClr val="782F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96" autoAdjust="0"/>
    <p:restoredTop sz="94694"/>
  </p:normalViewPr>
  <p:slideViewPr>
    <p:cSldViewPr snapToGrid="0">
      <p:cViewPr varScale="1">
        <p:scale>
          <a:sx n="106" d="100"/>
          <a:sy n="106" d="100"/>
        </p:scale>
        <p:origin x="8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aggett" userId="880f249a-4a43-4a85-a385-bfd3977bd442" providerId="ADAL" clId="{03B0BDD9-1BA8-4567-A652-39978FFCFA3A}"/>
    <pc:docChg chg="custSel addSld delSld modSld modMainMaster">
      <pc:chgData name="Michael Baggett" userId="880f249a-4a43-4a85-a385-bfd3977bd442" providerId="ADAL" clId="{03B0BDD9-1BA8-4567-A652-39978FFCFA3A}" dt="2026-01-16T18:45:51.076" v="14" actId="47"/>
      <pc:docMkLst>
        <pc:docMk/>
      </pc:docMkLst>
      <pc:sldChg chg="addSp delSp modSp new del mod modClrScheme chgLayout">
        <pc:chgData name="Michael Baggett" userId="880f249a-4a43-4a85-a385-bfd3977bd442" providerId="ADAL" clId="{03B0BDD9-1BA8-4567-A652-39978FFCFA3A}" dt="2026-01-16T18:32:16.480" v="4" actId="47"/>
        <pc:sldMkLst>
          <pc:docMk/>
          <pc:sldMk cId="126486575" sldId="257"/>
        </pc:sldMkLst>
        <pc:spChg chg="del mod ord">
          <ac:chgData name="Michael Baggett" userId="880f249a-4a43-4a85-a385-bfd3977bd442" providerId="ADAL" clId="{03B0BDD9-1BA8-4567-A652-39978FFCFA3A}" dt="2026-01-16T18:31:47.391" v="1" actId="700"/>
          <ac:spMkLst>
            <pc:docMk/>
            <pc:sldMk cId="126486575" sldId="257"/>
            <ac:spMk id="2" creationId="{7D47DAA8-7514-B756-71EE-3648FE4F8531}"/>
          </ac:spMkLst>
        </pc:spChg>
        <pc:spChg chg="del mod ord">
          <ac:chgData name="Michael Baggett" userId="880f249a-4a43-4a85-a385-bfd3977bd442" providerId="ADAL" clId="{03B0BDD9-1BA8-4567-A652-39978FFCFA3A}" dt="2026-01-16T18:31:47.391" v="1" actId="700"/>
          <ac:spMkLst>
            <pc:docMk/>
            <pc:sldMk cId="126486575" sldId="257"/>
            <ac:spMk id="3" creationId="{CA7A8E3B-0746-EFFF-C47D-818CDDDEDC82}"/>
          </ac:spMkLst>
        </pc:spChg>
        <pc:spChg chg="add mod ord">
          <ac:chgData name="Michael Baggett" userId="880f249a-4a43-4a85-a385-bfd3977bd442" providerId="ADAL" clId="{03B0BDD9-1BA8-4567-A652-39978FFCFA3A}" dt="2026-01-16T18:31:47.391" v="1" actId="700"/>
          <ac:spMkLst>
            <pc:docMk/>
            <pc:sldMk cId="126486575" sldId="257"/>
            <ac:spMk id="4" creationId="{D1B35E3E-86E0-159A-AE43-B91823AE752E}"/>
          </ac:spMkLst>
        </pc:spChg>
        <pc:spChg chg="add mod ord">
          <ac:chgData name="Michael Baggett" userId="880f249a-4a43-4a85-a385-bfd3977bd442" providerId="ADAL" clId="{03B0BDD9-1BA8-4567-A652-39978FFCFA3A}" dt="2026-01-16T18:31:47.391" v="1" actId="700"/>
          <ac:spMkLst>
            <pc:docMk/>
            <pc:sldMk cId="126486575" sldId="257"/>
            <ac:spMk id="5" creationId="{0A6CC926-95AE-17A8-22F2-6F6106CB4106}"/>
          </ac:spMkLst>
        </pc:spChg>
      </pc:sldChg>
      <pc:sldChg chg="new del">
        <pc:chgData name="Michael Baggett" userId="880f249a-4a43-4a85-a385-bfd3977bd442" providerId="ADAL" clId="{03B0BDD9-1BA8-4567-A652-39978FFCFA3A}" dt="2026-01-16T18:45:32.733" v="11" actId="47"/>
        <pc:sldMkLst>
          <pc:docMk/>
          <pc:sldMk cId="2862265129" sldId="257"/>
        </pc:sldMkLst>
      </pc:sldChg>
      <pc:sldChg chg="addSp delSp modSp new del mod modClrScheme chgLayout">
        <pc:chgData name="Michael Baggett" userId="880f249a-4a43-4a85-a385-bfd3977bd442" providerId="ADAL" clId="{03B0BDD9-1BA8-4567-A652-39978FFCFA3A}" dt="2026-01-16T18:35:06.906" v="8" actId="47"/>
        <pc:sldMkLst>
          <pc:docMk/>
          <pc:sldMk cId="3313788672" sldId="257"/>
        </pc:sldMkLst>
        <pc:spChg chg="del">
          <ac:chgData name="Michael Baggett" userId="880f249a-4a43-4a85-a385-bfd3977bd442" providerId="ADAL" clId="{03B0BDD9-1BA8-4567-A652-39978FFCFA3A}" dt="2026-01-16T18:32:38.628" v="6" actId="26606"/>
          <ac:spMkLst>
            <pc:docMk/>
            <pc:sldMk cId="3313788672" sldId="257"/>
            <ac:spMk id="2" creationId="{ACEBA5E7-78E2-765B-2E54-EF7A97174F66}"/>
          </ac:spMkLst>
        </pc:spChg>
        <pc:spChg chg="del">
          <ac:chgData name="Michael Baggett" userId="880f249a-4a43-4a85-a385-bfd3977bd442" providerId="ADAL" clId="{03B0BDD9-1BA8-4567-A652-39978FFCFA3A}" dt="2026-01-16T18:32:38.628" v="6" actId="26606"/>
          <ac:spMkLst>
            <pc:docMk/>
            <pc:sldMk cId="3313788672" sldId="257"/>
            <ac:spMk id="3" creationId="{E4E1F409-8881-EC26-14C0-357485352F9D}"/>
          </ac:spMkLst>
        </pc:spChg>
        <pc:spChg chg="add mod">
          <ac:chgData name="Michael Baggett" userId="880f249a-4a43-4a85-a385-bfd3977bd442" providerId="ADAL" clId="{03B0BDD9-1BA8-4567-A652-39978FFCFA3A}" dt="2026-01-16T18:32:38.628" v="6" actId="26606"/>
          <ac:spMkLst>
            <pc:docMk/>
            <pc:sldMk cId="3313788672" sldId="257"/>
            <ac:spMk id="8" creationId="{CF197112-96CD-0968-907E-2C9AFFF75C31}"/>
          </ac:spMkLst>
        </pc:spChg>
        <pc:spChg chg="add mod">
          <ac:chgData name="Michael Baggett" userId="880f249a-4a43-4a85-a385-bfd3977bd442" providerId="ADAL" clId="{03B0BDD9-1BA8-4567-A652-39978FFCFA3A}" dt="2026-01-16T18:32:38.628" v="6" actId="26606"/>
          <ac:spMkLst>
            <pc:docMk/>
            <pc:sldMk cId="3313788672" sldId="257"/>
            <ac:spMk id="10" creationId="{9395435C-AA31-04AB-E22A-1FCAF17B6C9D}"/>
          </ac:spMkLst>
        </pc:spChg>
      </pc:sldChg>
      <pc:sldChg chg="new del">
        <pc:chgData name="Michael Baggett" userId="880f249a-4a43-4a85-a385-bfd3977bd442" providerId="ADAL" clId="{03B0BDD9-1BA8-4567-A652-39978FFCFA3A}" dt="2026-01-16T18:45:51.076" v="14" actId="47"/>
        <pc:sldMkLst>
          <pc:docMk/>
          <pc:sldMk cId="3361190720" sldId="257"/>
        </pc:sldMkLst>
      </pc:sldChg>
      <pc:sldChg chg="new del">
        <pc:chgData name="Michael Baggett" userId="880f249a-4a43-4a85-a385-bfd3977bd442" providerId="ADAL" clId="{03B0BDD9-1BA8-4567-A652-39978FFCFA3A}" dt="2026-01-16T18:35:08.432" v="9" actId="47"/>
        <pc:sldMkLst>
          <pc:docMk/>
          <pc:sldMk cId="2610218319" sldId="258"/>
        </pc:sldMkLst>
      </pc:sldChg>
      <pc:sldChg chg="new del">
        <pc:chgData name="Michael Baggett" userId="880f249a-4a43-4a85-a385-bfd3977bd442" providerId="ADAL" clId="{03B0BDD9-1BA8-4567-A652-39978FFCFA3A}" dt="2026-01-16T18:32:15.333" v="3" actId="47"/>
        <pc:sldMkLst>
          <pc:docMk/>
          <pc:sldMk cId="3939862811" sldId="258"/>
        </pc:sldMkLst>
      </pc:sldChg>
      <pc:sldMasterChg chg="modSldLayout sldLayoutOrd">
        <pc:chgData name="Michael Baggett" userId="880f249a-4a43-4a85-a385-bfd3977bd442" providerId="ADAL" clId="{03B0BDD9-1BA8-4567-A652-39978FFCFA3A}" dt="2026-01-16T18:45:41.137" v="12" actId="20578"/>
        <pc:sldMasterMkLst>
          <pc:docMk/>
          <pc:sldMasterMk cId="1353292077" sldId="2147483660"/>
        </pc:sldMasterMkLst>
        <pc:sldLayoutChg chg="ord">
          <pc:chgData name="Michael Baggett" userId="880f249a-4a43-4a85-a385-bfd3977bd442" providerId="ADAL" clId="{03B0BDD9-1BA8-4567-A652-39978FFCFA3A}" dt="2026-01-16T18:45:41.137" v="12" actId="20578"/>
          <pc:sldLayoutMkLst>
            <pc:docMk/>
            <pc:sldMasterMk cId="1353292077" sldId="2147483660"/>
            <pc:sldLayoutMk cId="409405406" sldId="214748366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D7CC9-6F48-2F4C-9ACB-A2BCBDF2199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8E6815-7916-764C-8AB8-B4880783D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348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9C3AC2-FCDD-4073-8BCA-36D8B7E2D3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0AF3CFFC-EBC5-444B-8AEA-B055625C29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F29CB61-BEB2-138E-A768-A3D428331A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775382" y="557448"/>
            <a:ext cx="6810068" cy="1395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409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F5B977B7-3859-85F0-931F-DD075152C8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0AF3CFFC-EBC5-444B-8AEA-B055625C29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CCC4D43-BF75-565B-E2A2-018E8A34D5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13667" y="6005155"/>
            <a:ext cx="2552596" cy="5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311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E09BE8BD-475E-882C-6024-B2EDCBC5BA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0AF3CFFC-EBC5-444B-8AEA-B055625C29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1D8EA6A-5D43-C659-51A2-4DF83C73A3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13667" y="6005155"/>
            <a:ext cx="2552596" cy="5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525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3A794-C847-4849-924B-DD516432EA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0AF3CFFC-EBC5-444B-8AEA-B055625C29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7D9042-02DF-E1C6-E120-2BFAA860F9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13667" y="6005155"/>
            <a:ext cx="2552596" cy="5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05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9C3AC2-FCDD-4073-8BCA-36D8B7E2D3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0AF3CFFC-EBC5-444B-8AEA-B055625C29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F29CB61-BEB2-138E-A768-A3D428331A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74823" y="557448"/>
            <a:ext cx="3011186" cy="1395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488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F1B21808-5A76-0DD4-E43F-CB9DC43295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0AF3CFFC-EBC5-444B-8AEA-B055625C29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A56785-52E7-FDF0-8B85-73A92EC31F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13667" y="6005155"/>
            <a:ext cx="2552596" cy="5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150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7BC00FAD-B076-197F-D221-DD4DCA03C1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0AF3CFFC-EBC5-444B-8AEA-B055625C29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E53AAE5-6C60-7461-3083-9747571DBD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13667" y="6005155"/>
            <a:ext cx="2552596" cy="5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2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8256FA3-8FA8-ED93-3F4C-7F2913F896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0AF3CFFC-EBC5-444B-8AEA-B055625C29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097C095-BC77-6B62-C854-92CA438CBA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13667" y="6005155"/>
            <a:ext cx="2552596" cy="5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37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890C686-09E4-2394-8050-A755D4502D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0AF3CFFC-EBC5-444B-8AEA-B055625C29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6AB965-6BDA-34B3-E9F6-F0DD02FF11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13667" y="6005155"/>
            <a:ext cx="2552596" cy="5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596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890C686-09E4-2394-8050-A755D4502D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0AF3CFFC-EBC5-444B-8AEA-B055625C29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6AB965-6BDA-34B3-E9F6-F0DD02FF11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33418" y="5743573"/>
            <a:ext cx="1617013" cy="749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8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4B33F1D6-A2B3-41CA-C444-E5A547F034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0AF3CFFC-EBC5-444B-8AEA-B055625C29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9041D8-B208-F128-735F-6FA0C4218A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13667" y="6005155"/>
            <a:ext cx="2552596" cy="5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655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5729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3292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1" r:id="rId3"/>
    <p:sldLayoutId id="2147483663" r:id="rId4"/>
    <p:sldLayoutId id="2147483664" r:id="rId5"/>
    <p:sldLayoutId id="2147483665" r:id="rId6"/>
    <p:sldLayoutId id="2147483666" r:id="rId7"/>
    <p:sldLayoutId id="2147483670" r:id="rId8"/>
    <p:sldLayoutId id="2147483667" r:id="rId9"/>
    <p:sldLayoutId id="2147483668" r:id="rId10"/>
    <p:sldLayoutId id="214748366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82F4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4ADED-EAE8-1825-F5A1-FE05E27276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99149E-2331-0AF0-129F-008BFA9168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40251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D3AC433-4877-4386-A250-98F5BC28B17B}" vid="{BCC9890A-AE0C-44B4-B208-606A1AC04E5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Baggett</dc:creator>
  <cp:lastModifiedBy>Michael Baggett</cp:lastModifiedBy>
  <cp:revision>4</cp:revision>
  <dcterms:created xsi:type="dcterms:W3CDTF">2025-01-31T20:08:48Z</dcterms:created>
  <dcterms:modified xsi:type="dcterms:W3CDTF">2026-01-16T18:45:52Z</dcterms:modified>
</cp:coreProperties>
</file>